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3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73" r:id="rId13"/>
    <p:sldId id="336" r:id="rId14"/>
    <p:sldId id="356" r:id="rId15"/>
    <p:sldId id="337" r:id="rId16"/>
    <p:sldId id="364" r:id="rId17"/>
    <p:sldId id="365" r:id="rId18"/>
    <p:sldId id="338" r:id="rId19"/>
    <p:sldId id="339" r:id="rId20"/>
    <p:sldId id="357" r:id="rId21"/>
    <p:sldId id="371" r:id="rId22"/>
    <p:sldId id="366" r:id="rId23"/>
    <p:sldId id="368" r:id="rId24"/>
    <p:sldId id="345" r:id="rId25"/>
    <p:sldId id="358" r:id="rId26"/>
    <p:sldId id="346" r:id="rId27"/>
    <p:sldId id="347" r:id="rId28"/>
    <p:sldId id="349" r:id="rId29"/>
    <p:sldId id="375" r:id="rId30"/>
    <p:sldId id="376" r:id="rId31"/>
    <p:sldId id="377" r:id="rId32"/>
    <p:sldId id="350" r:id="rId33"/>
    <p:sldId id="359" r:id="rId34"/>
    <p:sldId id="374" r:id="rId35"/>
    <p:sldId id="351" r:id="rId36"/>
    <p:sldId id="352" r:id="rId37"/>
    <p:sldId id="353" r:id="rId38"/>
    <p:sldId id="360" r:id="rId39"/>
    <p:sldId id="354" r:id="rId40"/>
    <p:sldId id="361" r:id="rId41"/>
    <p:sldId id="35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>
      <p:cViewPr varScale="1">
        <p:scale>
          <a:sx n="111" d="100"/>
          <a:sy n="111" d="100"/>
        </p:scale>
        <p:origin x="-163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tif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em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2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103.png"/><Relationship Id="rId7" Type="http://schemas.openxmlformats.org/officeDocument/2006/relationships/image" Target="../media/image7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tiff"/><Relationship Id="rId4" Type="http://schemas.openxmlformats.org/officeDocument/2006/relationships/image" Target="../media/image110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Ideal transformer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504" y="1556792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Transformer is used to convert the AC voltage from one voltage to another. An ideal transformer has infinite permeability, and the magnetic flux is confined within the core.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489276"/>
            <a:ext cx="3960440" cy="418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410472" cy="18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70437"/>
            <a:ext cx="1828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07" y="4303762"/>
            <a:ext cx="17907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19" y="4308918"/>
            <a:ext cx="13144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128068"/>
            <a:ext cx="1123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90" y="5128068"/>
            <a:ext cx="1193676" cy="7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897242"/>
            <a:ext cx="32575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6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</a:t>
            </a:r>
            <a:r>
              <a:rPr lang="en-US" sz="2000" dirty="0" smtClean="0">
                <a:solidFill>
                  <a:srgbClr val="FF0000"/>
                </a:solidFill>
              </a:rPr>
              <a:t>(motional) electric </a:t>
            </a:r>
            <a:r>
              <a:rPr lang="en-US" sz="2000" dirty="0">
                <a:solidFill>
                  <a:srgbClr val="FF0000"/>
                </a:solidFill>
              </a:rPr>
              <a:t>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357461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6309320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191683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Conduction current density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5705"/>
              </p:ext>
            </p:extLst>
          </p:nvPr>
        </p:nvGraphicFramePr>
        <p:xfrm>
          <a:off x="6804248" y="2435001"/>
          <a:ext cx="1276402" cy="53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6" imgW="545760" imgH="228600" progId="Equation.DSMT4">
                  <p:embed/>
                </p:oleObj>
              </mc:Choice>
              <mc:Fallback>
                <p:oleObj name="Equation" r:id="rId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248" y="2435001"/>
                        <a:ext cx="1276402" cy="53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08316" y="3485039"/>
            <a:ext cx="320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current density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97854"/>
              </p:ext>
            </p:extLst>
          </p:nvPr>
        </p:nvGraphicFramePr>
        <p:xfrm>
          <a:off x="6804248" y="4005064"/>
          <a:ext cx="1601457" cy="973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8" imgW="647640" imgH="393480" progId="Equation.DSMT4">
                  <p:embed/>
                </p:oleObj>
              </mc:Choice>
              <mc:Fallback>
                <p:oleObj name="Equation" r:id="rId8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04248" y="4005064"/>
                        <a:ext cx="1601457" cy="973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3826338" y="214262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0" r="-178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55" r="-824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039" y="159431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In case the charge density does not change with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22" y="12687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19" y="2996952"/>
            <a:ext cx="561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In case the charge density changes with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  <p:bldP spid="2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06896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97" y="3933056"/>
            <a:ext cx="44196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 potentials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In static case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In dynamic case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Introduce an equivalent E’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29241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26806"/>
            <a:ext cx="332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18669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56992"/>
            <a:ext cx="112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14117"/>
            <a:ext cx="24955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0" y="5301208"/>
            <a:ext cx="1781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77420"/>
            <a:ext cx="142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73" y="5328066"/>
            <a:ext cx="42862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83" y="6099591"/>
            <a:ext cx="17240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00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Potentials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Similarly, for the magnetic vector potential: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821C118C-1493-4244-95E2-A4F8F59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Harmonic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>
                <a:solidFill>
                  <a:srgbClr val="FF0000"/>
                </a:solidFill>
              </a:rPr>
              <a:t>sinusoidally</a:t>
            </a:r>
            <a:r>
              <a:rPr lang="en-US" sz="2000" dirty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use </a:t>
            </a:r>
            <a:r>
              <a:rPr lang="en-US" sz="2000" dirty="0" err="1">
                <a:solidFill>
                  <a:srgbClr val="FF0000"/>
                </a:solidFill>
              </a:rPr>
              <a:t>phasor</a:t>
            </a:r>
            <a:r>
              <a:rPr lang="en-US" sz="2000" dirty="0">
                <a:solidFill>
                  <a:srgbClr val="FF0000"/>
                </a:solidFill>
              </a:rPr>
              <a:t> notation: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Expressions for potentials become: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Maxwell’s equations become: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0A281745-D31B-46A3-AC0E-5B9F1A3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6" y="1484784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771800" y="602128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Homework due XXX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49460</TotalTime>
  <Words>921</Words>
  <Application>Microsoft Office PowerPoint</Application>
  <PresentationFormat>全屏显示(4:3)</PresentationFormat>
  <Paragraphs>189</Paragraphs>
  <Slides>41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4" baseType="lpstr">
      <vt:lpstr>Median</vt:lpstr>
      <vt:lpstr>公式</vt:lpstr>
      <vt:lpstr>MathType 6.0 Equation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Ideal transformer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Displacement Current</vt:lpstr>
      <vt:lpstr>Displacement Current</vt:lpstr>
      <vt:lpstr>Capacitor Circuit</vt:lpstr>
      <vt:lpstr>PowerPoint 演示文稿</vt:lpstr>
      <vt:lpstr>Boundary Conditions</vt:lpstr>
      <vt:lpstr>Charge Current Continuity Equation</vt:lpstr>
      <vt:lpstr>Charge Current Continuity Equation</vt:lpstr>
      <vt:lpstr>Ampère’s Law for Dynamic Fields</vt:lpstr>
      <vt:lpstr>Charge Dissipation</vt:lpstr>
      <vt:lpstr>Solution of Charge Dissipation Equation</vt:lpstr>
      <vt:lpstr>EM potentials</vt:lpstr>
      <vt:lpstr>EM Potentials</vt:lpstr>
      <vt:lpstr>Time Harmonic Potentials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cheng wang</cp:lastModifiedBy>
  <cp:revision>352</cp:revision>
  <dcterms:created xsi:type="dcterms:W3CDTF">2010-03-26T14:30:33Z</dcterms:created>
  <dcterms:modified xsi:type="dcterms:W3CDTF">2020-03-25T03:57:26Z</dcterms:modified>
</cp:coreProperties>
</file>